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87" r:id="rId3"/>
    <p:sldId id="288" r:id="rId4"/>
    <p:sldId id="289" r:id="rId5"/>
    <p:sldId id="290" r:id="rId6"/>
    <p:sldId id="291" r:id="rId7"/>
    <p:sldId id="292" r:id="rId8"/>
    <p:sldId id="294" r:id="rId9"/>
    <p:sldId id="295" r:id="rId10"/>
    <p:sldId id="296" r:id="rId11"/>
    <p:sldId id="297" r:id="rId12"/>
    <p:sldId id="293" r:id="rId13"/>
    <p:sldId id="256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286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546" y="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4CDB9-5F97-4E85-9520-90E2EDEE88D9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CA10D-9993-465F-8322-D585C678E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18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4CDB9-5F97-4E85-9520-90E2EDEE88D9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CA10D-9993-465F-8322-D585C678E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8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4CDB9-5F97-4E85-9520-90E2EDEE88D9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CA10D-9993-465F-8322-D585C678E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031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4CDB9-5F97-4E85-9520-90E2EDEE88D9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CA10D-9993-465F-8322-D585C678E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1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4CDB9-5F97-4E85-9520-90E2EDEE88D9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CA10D-9993-465F-8322-D585C678E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118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4CDB9-5F97-4E85-9520-90E2EDEE88D9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CA10D-9993-465F-8322-D585C678E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2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4CDB9-5F97-4E85-9520-90E2EDEE88D9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CA10D-9993-465F-8322-D585C678E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828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4CDB9-5F97-4E85-9520-90E2EDEE88D9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CA10D-9993-465F-8322-D585C678E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13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4CDB9-5F97-4E85-9520-90E2EDEE88D9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CA10D-9993-465F-8322-D585C678E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624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4CDB9-5F97-4E85-9520-90E2EDEE88D9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CA10D-9993-465F-8322-D585C678E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60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4CDB9-5F97-4E85-9520-90E2EDEE88D9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CA10D-9993-465F-8322-D585C678E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12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CDB9-5F97-4E85-9520-90E2EDEE88D9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0CA10D-9993-465F-8322-D585C678E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66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3380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1675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1675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3155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9266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3011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3011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3011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3011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3011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3011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9531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3011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3011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3011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3011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3011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3011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3011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rgbClr val="00B0F0"/>
                </a:solidFill>
              </a:rPr>
              <a:t>ADDITIONAL EXERCISES ON FP-TREE ALGORITHM</a:t>
            </a:r>
            <a:endParaRPr lang="en-US" sz="5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0119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30119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3011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3155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3011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30119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3011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30119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30119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30119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30119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30119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30119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3011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31551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30119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30119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10232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10232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10232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10232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10232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10232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10232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1023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31551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10232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0232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0232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0232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0232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0232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0232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011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3155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3155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1675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1675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5</Words>
  <Application>Microsoft Office PowerPoint</Application>
  <PresentationFormat>On-screen Show (4:3)</PresentationFormat>
  <Paragraphs>1</Paragraphs>
  <Slides>57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vishal</dc:creator>
  <cp:lastModifiedBy>vishal</cp:lastModifiedBy>
  <cp:revision>10</cp:revision>
  <dcterms:created xsi:type="dcterms:W3CDTF">2021-10-11T03:10:30Z</dcterms:created>
  <dcterms:modified xsi:type="dcterms:W3CDTF">2021-10-11T06:47:20Z</dcterms:modified>
</cp:coreProperties>
</file>